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>
        <p:scale>
          <a:sx n="50" d="100"/>
          <a:sy n="50" d="100"/>
        </p:scale>
        <p:origin x="97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28.png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27.png"/><Relationship Id="rId5" Type="http://schemas.openxmlformats.org/officeDocument/2006/relationships/image" Target="../media/image35.png"/><Relationship Id="rId1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Име</a:t>
            </a:r>
            <a:r>
              <a:rPr lang="en-US" sz="15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15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89134" y="5173022"/>
            <a:ext cx="10785932" cy="1845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People in Paris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329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3FC0F0-DA1E-0A7B-187E-D222A20C8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439220"/>
            <a:ext cx="3845284" cy="4250890"/>
          </a:xfrm>
          <a:custGeom>
            <a:avLst/>
            <a:gdLst/>
            <a:ahLst/>
            <a:cxnLst/>
            <a:rect l="l" t="t" r="r" b="b"/>
            <a:pathLst>
              <a:path w="3845284" h="4250890">
                <a:moveTo>
                  <a:pt x="0" y="0"/>
                </a:moveTo>
                <a:lnTo>
                  <a:pt x="3845284" y="0"/>
                </a:lnTo>
                <a:lnTo>
                  <a:pt x="3845284" y="4250890"/>
                </a:lnTo>
                <a:lnTo>
                  <a:pt x="0" y="4250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41934" y="700104"/>
            <a:ext cx="3990006" cy="3990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80340" y="0"/>
            <a:ext cx="3790081" cy="4189863"/>
          </a:xfrm>
          <a:custGeom>
            <a:avLst/>
            <a:gdLst/>
            <a:ahLst/>
            <a:cxnLst/>
            <a:rect l="l" t="t" r="r" b="b"/>
            <a:pathLst>
              <a:path w="3790081" h="4189863">
                <a:moveTo>
                  <a:pt x="0" y="0"/>
                </a:moveTo>
                <a:lnTo>
                  <a:pt x="3790081" y="0"/>
                </a:lnTo>
                <a:lnTo>
                  <a:pt x="3790081" y="4189863"/>
                </a:lnTo>
                <a:lnTo>
                  <a:pt x="0" y="4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29023" y="625955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7281" y="3868192"/>
            <a:ext cx="2633770" cy="2633770"/>
          </a:xfrm>
          <a:custGeom>
            <a:avLst/>
            <a:gdLst/>
            <a:ahLst/>
            <a:cxnLst/>
            <a:rect l="l" t="t" r="r" b="b"/>
            <a:pathLst>
              <a:path w="2633770" h="2633770">
                <a:moveTo>
                  <a:pt x="0" y="0"/>
                </a:moveTo>
                <a:lnTo>
                  <a:pt x="2633770" y="0"/>
                </a:lnTo>
                <a:lnTo>
                  <a:pt x="2633770" y="2633770"/>
                </a:lnTo>
                <a:lnTo>
                  <a:pt x="0" y="263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15771" y="3620859"/>
            <a:ext cx="2829931" cy="3128436"/>
          </a:xfrm>
          <a:custGeom>
            <a:avLst/>
            <a:gdLst/>
            <a:ahLst/>
            <a:cxnLst/>
            <a:rect l="l" t="t" r="r" b="b"/>
            <a:pathLst>
              <a:path w="2829931" h="3128436">
                <a:moveTo>
                  <a:pt x="0" y="0"/>
                </a:moveTo>
                <a:lnTo>
                  <a:pt x="2829931" y="0"/>
                </a:lnTo>
                <a:lnTo>
                  <a:pt x="2829931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64826" y="4189863"/>
            <a:ext cx="3059767" cy="3059767"/>
          </a:xfrm>
          <a:custGeom>
            <a:avLst/>
            <a:gdLst/>
            <a:ahLst/>
            <a:cxnLst/>
            <a:rect l="l" t="t" r="r" b="b"/>
            <a:pathLst>
              <a:path w="3059767" h="3059767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12970" y="4916805"/>
            <a:ext cx="2562411" cy="2562411"/>
          </a:xfrm>
          <a:custGeom>
            <a:avLst/>
            <a:gdLst/>
            <a:ahLst/>
            <a:cxnLst/>
            <a:rect l="l" t="t" r="r" b="b"/>
            <a:pathLst>
              <a:path w="2562411" h="2562411">
                <a:moveTo>
                  <a:pt x="0" y="0"/>
                </a:moveTo>
                <a:lnTo>
                  <a:pt x="2562411" y="0"/>
                </a:lnTo>
                <a:lnTo>
                  <a:pt x="2562411" y="2562411"/>
                </a:lnTo>
                <a:lnTo>
                  <a:pt x="0" y="2562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66658" y="4064320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22965" y="6749295"/>
            <a:ext cx="2662402" cy="2662402"/>
          </a:xfrm>
          <a:custGeom>
            <a:avLst/>
            <a:gdLst/>
            <a:ahLst/>
            <a:cxnLst/>
            <a:rect l="l" t="t" r="r" b="b"/>
            <a:pathLst>
              <a:path w="2662402" h="2662402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363646" y="6092508"/>
            <a:ext cx="3975975" cy="3975975"/>
          </a:xfrm>
          <a:custGeom>
            <a:avLst/>
            <a:gdLst/>
            <a:ahLst/>
            <a:cxnLst/>
            <a:rect l="l" t="t" r="r" b="b"/>
            <a:pathLst>
              <a:path w="3975975" h="3975975">
                <a:moveTo>
                  <a:pt x="0" y="0"/>
                </a:moveTo>
                <a:lnTo>
                  <a:pt x="3975975" y="0"/>
                </a:lnTo>
                <a:lnTo>
                  <a:pt x="3975975" y="3975976"/>
                </a:lnTo>
                <a:lnTo>
                  <a:pt x="0" y="3975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82481" y="5596891"/>
            <a:ext cx="4605893" cy="4605893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506924" y="739406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351634" y="3742915"/>
            <a:ext cx="2936366" cy="2936366"/>
          </a:xfrm>
          <a:custGeom>
            <a:avLst/>
            <a:gdLst/>
            <a:ahLst/>
            <a:cxnLst/>
            <a:rect l="l" t="t" r="r" b="b"/>
            <a:pathLst>
              <a:path w="2936366" h="2936366">
                <a:moveTo>
                  <a:pt x="0" y="0"/>
                </a:moveTo>
                <a:lnTo>
                  <a:pt x="2936366" y="0"/>
                </a:lnTo>
                <a:lnTo>
                  <a:pt x="2936366" y="2936366"/>
                </a:lnTo>
                <a:lnTo>
                  <a:pt x="0" y="2936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982481" y="30163"/>
            <a:ext cx="12108914" cy="143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2"/>
              </a:lnSpc>
            </a:pPr>
            <a:r>
              <a:rPr lang="en-US" sz="838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Byte-ове за ползване: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0E56AD-971D-04D2-C49D-C125DDE3E19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</a:p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EEFD19-6CD5-4279-9E45-692610C84F73}"/>
              </a:ext>
            </a:extLst>
          </p:cNvPr>
          <p:cNvSpPr txBox="1"/>
          <p:nvPr/>
        </p:nvSpPr>
        <p:spPr>
          <a:xfrm>
            <a:off x="4152900" y="4762500"/>
            <a:ext cx="10058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err="1">
                <a:solidFill>
                  <a:schemeClr val="bg1"/>
                </a:solidFill>
              </a:rPr>
              <a:t>Изборът</a:t>
            </a:r>
            <a:r>
              <a:rPr lang="ru-RU" sz="4000" dirty="0">
                <a:solidFill>
                  <a:schemeClr val="bg1"/>
                </a:solidFill>
              </a:rPr>
              <a:t> на тема </a:t>
            </a:r>
            <a:r>
              <a:rPr lang="ru-RU" sz="4000" dirty="0" err="1">
                <a:solidFill>
                  <a:schemeClr val="bg1"/>
                </a:solidFill>
              </a:rPr>
              <a:t>беше</a:t>
            </a:r>
            <a:r>
              <a:rPr lang="ru-RU" sz="4000" dirty="0">
                <a:solidFill>
                  <a:schemeClr val="bg1"/>
                </a:solidFill>
              </a:rPr>
              <a:t> труден, </a:t>
            </a:r>
            <a:r>
              <a:rPr lang="ru-RU" sz="4000" dirty="0" err="1">
                <a:solidFill>
                  <a:schemeClr val="bg1"/>
                </a:solidFill>
              </a:rPr>
              <a:t>тъй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като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имаше</a:t>
            </a:r>
            <a:r>
              <a:rPr lang="ru-RU" sz="4000" dirty="0">
                <a:solidFill>
                  <a:schemeClr val="bg1"/>
                </a:solidFill>
              </a:rPr>
              <a:t> много идеи, по </a:t>
            </a:r>
            <a:r>
              <a:rPr lang="ru-RU" sz="4000" dirty="0" err="1">
                <a:solidFill>
                  <a:schemeClr val="bg1"/>
                </a:solidFill>
              </a:rPr>
              <a:t>които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работеха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други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екипи</a:t>
            </a:r>
            <a:r>
              <a:rPr lang="ru-RU" sz="4000" dirty="0">
                <a:solidFill>
                  <a:schemeClr val="bg1"/>
                </a:solidFill>
              </a:rPr>
              <a:t>. </a:t>
            </a:r>
            <a:r>
              <a:rPr lang="ru-RU" sz="4000" dirty="0" err="1">
                <a:solidFill>
                  <a:schemeClr val="bg1"/>
                </a:solidFill>
              </a:rPr>
              <a:t>Също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така</a:t>
            </a:r>
            <a:r>
              <a:rPr lang="ru-RU" sz="4000" dirty="0">
                <a:solidFill>
                  <a:schemeClr val="bg1"/>
                </a:solidFill>
              </a:rPr>
              <a:t>, </a:t>
            </a:r>
            <a:r>
              <a:rPr lang="ru-RU" sz="4000" dirty="0" err="1">
                <a:solidFill>
                  <a:schemeClr val="bg1"/>
                </a:solidFill>
              </a:rPr>
              <a:t>срещнахме</a:t>
            </a:r>
            <a:r>
              <a:rPr lang="ru-RU" sz="4000" dirty="0">
                <a:solidFill>
                  <a:schemeClr val="bg1"/>
                </a:solidFill>
              </a:rPr>
              <a:t> малки </a:t>
            </a:r>
            <a:r>
              <a:rPr lang="ru-RU" sz="4000" dirty="0" err="1">
                <a:solidFill>
                  <a:schemeClr val="bg1"/>
                </a:solidFill>
              </a:rPr>
              <a:t>проблеми</a:t>
            </a:r>
            <a:r>
              <a:rPr lang="ru-RU" sz="4000" dirty="0">
                <a:solidFill>
                  <a:schemeClr val="bg1"/>
                </a:solidFill>
              </a:rPr>
              <a:t> с </a:t>
            </a:r>
            <a:r>
              <a:rPr lang="ru-RU" sz="4000" dirty="0" err="1">
                <a:solidFill>
                  <a:schemeClr val="bg1"/>
                </a:solidFill>
              </a:rPr>
              <a:t>комуникацията</a:t>
            </a:r>
            <a:r>
              <a:rPr lang="ru-RU" sz="4000" dirty="0">
                <a:solidFill>
                  <a:schemeClr val="bg1"/>
                </a:solidFill>
              </a:rPr>
              <a:t> и </a:t>
            </a:r>
            <a:r>
              <a:rPr lang="ru-RU" sz="4000" dirty="0" err="1">
                <a:solidFill>
                  <a:schemeClr val="bg1"/>
                </a:solidFill>
              </a:rPr>
              <a:t>координацията</a:t>
            </a:r>
            <a:r>
              <a:rPr lang="ru-RU" sz="4000" dirty="0">
                <a:solidFill>
                  <a:schemeClr val="bg1"/>
                </a:solidFill>
              </a:rPr>
              <a:t> в </a:t>
            </a:r>
            <a:r>
              <a:rPr lang="ru-RU" sz="4000" dirty="0" err="1">
                <a:solidFill>
                  <a:schemeClr val="bg1"/>
                </a:solidFill>
              </a:rPr>
              <a:t>екипа</a:t>
            </a:r>
            <a:r>
              <a:rPr lang="ru-RU" sz="4000" dirty="0">
                <a:solidFill>
                  <a:schemeClr val="bg1"/>
                </a:solidFill>
              </a:rPr>
              <a:t>, </a:t>
            </a:r>
            <a:r>
              <a:rPr lang="ru-RU" sz="4000" dirty="0" err="1">
                <a:solidFill>
                  <a:schemeClr val="bg1"/>
                </a:solidFill>
              </a:rPr>
              <a:t>което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понякога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забавяше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процеса</a:t>
            </a:r>
            <a:r>
              <a:rPr lang="ru-RU" sz="40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57295" y="1104900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11B47-95EB-46DF-8404-95704EDEF5FA}"/>
              </a:ext>
            </a:extLst>
          </p:cNvPr>
          <p:cNvSpPr txBox="1"/>
          <p:nvPr/>
        </p:nvSpPr>
        <p:spPr>
          <a:xfrm>
            <a:off x="4972524" y="3558450"/>
            <a:ext cx="9601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err="1">
                <a:solidFill>
                  <a:schemeClr val="bg1"/>
                </a:solidFill>
              </a:rPr>
              <a:t>Създаване</a:t>
            </a:r>
            <a:r>
              <a:rPr lang="ru-RU" sz="4000" dirty="0">
                <a:solidFill>
                  <a:schemeClr val="bg1"/>
                </a:solidFill>
              </a:rPr>
              <a:t> на интерактивна платформа, </a:t>
            </a:r>
            <a:r>
              <a:rPr lang="ru-RU" sz="4000" dirty="0" err="1">
                <a:solidFill>
                  <a:schemeClr val="bg1"/>
                </a:solidFill>
              </a:rPr>
              <a:t>където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потребителите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могат</a:t>
            </a:r>
            <a:r>
              <a:rPr lang="ru-RU" sz="4000" dirty="0">
                <a:solidFill>
                  <a:schemeClr val="bg1"/>
                </a:solidFill>
              </a:rPr>
              <a:t> да </a:t>
            </a:r>
            <a:r>
              <a:rPr lang="ru-RU" sz="4000" dirty="0" err="1">
                <a:solidFill>
                  <a:schemeClr val="bg1"/>
                </a:solidFill>
              </a:rPr>
              <a:t>споделят</a:t>
            </a:r>
            <a:r>
              <a:rPr lang="ru-RU" sz="4000" dirty="0">
                <a:solidFill>
                  <a:schemeClr val="bg1"/>
                </a:solidFill>
              </a:rPr>
              <a:t> снимки в </a:t>
            </a:r>
            <a:r>
              <a:rPr lang="ru-RU" sz="4000" dirty="0" err="1">
                <a:solidFill>
                  <a:schemeClr val="bg1"/>
                </a:solidFill>
              </a:rPr>
              <a:t>групи</a:t>
            </a:r>
            <a:r>
              <a:rPr lang="ru-RU" sz="4000" dirty="0">
                <a:solidFill>
                  <a:schemeClr val="bg1"/>
                </a:solidFill>
              </a:rPr>
              <a:t>, но с отложено </a:t>
            </a:r>
            <a:r>
              <a:rPr lang="ru-RU" sz="4000" dirty="0" err="1">
                <a:solidFill>
                  <a:schemeClr val="bg1"/>
                </a:solidFill>
              </a:rPr>
              <a:t>отключване</a:t>
            </a:r>
            <a:r>
              <a:rPr lang="ru-RU" sz="4000" dirty="0">
                <a:solidFill>
                  <a:schemeClr val="bg1"/>
                </a:solidFill>
              </a:rPr>
              <a:t>, </a:t>
            </a:r>
            <a:r>
              <a:rPr lang="ru-RU" sz="4000" dirty="0" err="1">
                <a:solidFill>
                  <a:schemeClr val="bg1"/>
                </a:solidFill>
              </a:rPr>
              <a:t>засилвайки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емоционалната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стойност</a:t>
            </a:r>
            <a:r>
              <a:rPr lang="ru-RU" sz="4000" dirty="0">
                <a:solidFill>
                  <a:schemeClr val="bg1"/>
                </a:solidFill>
              </a:rPr>
              <a:t> на </a:t>
            </a:r>
            <a:r>
              <a:rPr lang="ru-RU" sz="4000" dirty="0" err="1">
                <a:solidFill>
                  <a:schemeClr val="bg1"/>
                </a:solidFill>
              </a:rPr>
              <a:t>спомените</a:t>
            </a:r>
            <a:r>
              <a:rPr lang="ru-RU" sz="4000" dirty="0">
                <a:solidFill>
                  <a:schemeClr val="bg1"/>
                </a:solidFill>
              </a:rPr>
              <a:t>. </a:t>
            </a:r>
            <a:endParaRPr lang="en-US" sz="4000" dirty="0">
              <a:solidFill>
                <a:schemeClr val="bg1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F939D6-D899-4753-8D4C-4745DF2CEA4C}"/>
              </a:ext>
            </a:extLst>
          </p:cNvPr>
          <p:cNvSpPr txBox="1"/>
          <p:nvPr/>
        </p:nvSpPr>
        <p:spPr>
          <a:xfrm>
            <a:off x="4280963" y="3523594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err="1">
                <a:solidFill>
                  <a:schemeClr val="bg1"/>
                </a:solidFill>
              </a:rPr>
              <a:t>Разработихме</a:t>
            </a:r>
            <a:r>
              <a:rPr lang="ru-RU" sz="4000" dirty="0">
                <a:solidFill>
                  <a:schemeClr val="bg1"/>
                </a:solidFill>
              </a:rPr>
              <a:t> уеб</a:t>
            </a:r>
            <a:r>
              <a:rPr lang="bg-BG" sz="4000" dirty="0">
                <a:solidFill>
                  <a:schemeClr val="bg1"/>
                </a:solidFill>
              </a:rPr>
              <a:t>сайт</a:t>
            </a:r>
            <a:r>
              <a:rPr lang="ru-RU" sz="4000" dirty="0">
                <a:solidFill>
                  <a:schemeClr val="bg1"/>
                </a:solidFill>
              </a:rPr>
              <a:t>, </a:t>
            </a:r>
            <a:r>
              <a:rPr lang="ru-RU" sz="4000" dirty="0" err="1">
                <a:solidFill>
                  <a:schemeClr val="bg1"/>
                </a:solidFill>
              </a:rPr>
              <a:t>което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позволява</a:t>
            </a:r>
            <a:r>
              <a:rPr lang="ru-RU" sz="4000" dirty="0">
                <a:solidFill>
                  <a:schemeClr val="bg1"/>
                </a:solidFill>
              </a:rPr>
              <a:t> на </a:t>
            </a:r>
            <a:r>
              <a:rPr lang="ru-RU" sz="4000" dirty="0" err="1">
                <a:solidFill>
                  <a:schemeClr val="bg1"/>
                </a:solidFill>
              </a:rPr>
              <a:t>потребителите</a:t>
            </a:r>
            <a:r>
              <a:rPr lang="ru-RU" sz="4000" dirty="0">
                <a:solidFill>
                  <a:schemeClr val="bg1"/>
                </a:solidFill>
              </a:rPr>
              <a:t> да: 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ru-RU" sz="4000" dirty="0" err="1">
                <a:solidFill>
                  <a:schemeClr val="bg1"/>
                </a:solidFill>
              </a:rPr>
              <a:t>Качват</a:t>
            </a:r>
            <a:r>
              <a:rPr lang="ru-RU" sz="4000" dirty="0">
                <a:solidFill>
                  <a:schemeClr val="bg1"/>
                </a:solidFill>
              </a:rPr>
              <a:t> снимки с дата, местоположение и </a:t>
            </a:r>
            <a:r>
              <a:rPr lang="ru-RU" sz="4000" dirty="0" err="1">
                <a:solidFill>
                  <a:schemeClr val="bg1"/>
                </a:solidFill>
              </a:rPr>
              <a:t>отбелязани</a:t>
            </a:r>
            <a:r>
              <a:rPr lang="ru-RU" sz="4000" dirty="0">
                <a:solidFill>
                  <a:schemeClr val="bg1"/>
                </a:solidFill>
              </a:rPr>
              <a:t> хора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ru-RU" sz="4000" dirty="0" err="1">
                <a:solidFill>
                  <a:schemeClr val="bg1"/>
                </a:solidFill>
              </a:rPr>
              <a:t>Чатят</a:t>
            </a:r>
            <a:r>
              <a:rPr lang="ru-RU" sz="4000" dirty="0">
                <a:solidFill>
                  <a:schemeClr val="bg1"/>
                </a:solidFill>
              </a:rPr>
              <a:t> в </a:t>
            </a:r>
            <a:r>
              <a:rPr lang="ru-RU" sz="4000" dirty="0" err="1">
                <a:solidFill>
                  <a:schemeClr val="bg1"/>
                </a:solidFill>
              </a:rPr>
              <a:t>реално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време</a:t>
            </a:r>
            <a:r>
              <a:rPr lang="ru-RU" sz="4000" dirty="0">
                <a:solidFill>
                  <a:schemeClr val="bg1"/>
                </a:solidFill>
              </a:rPr>
              <a:t> и </a:t>
            </a:r>
            <a:r>
              <a:rPr lang="ru-RU" sz="4000" dirty="0" err="1">
                <a:solidFill>
                  <a:schemeClr val="bg1"/>
                </a:solidFill>
              </a:rPr>
              <a:t>създават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групи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ru-RU" sz="4000" dirty="0" err="1">
                <a:solidFill>
                  <a:schemeClr val="bg1"/>
                </a:solidFill>
              </a:rPr>
              <a:t>Избират</a:t>
            </a:r>
            <a:r>
              <a:rPr lang="ru-RU" sz="4000" dirty="0">
                <a:solidFill>
                  <a:schemeClr val="bg1"/>
                </a:solidFill>
              </a:rPr>
              <a:t> кога </a:t>
            </a:r>
            <a:r>
              <a:rPr lang="ru-RU" sz="4000" dirty="0" err="1">
                <a:solidFill>
                  <a:schemeClr val="bg1"/>
                </a:solidFill>
              </a:rPr>
              <a:t>снимките</a:t>
            </a:r>
            <a:r>
              <a:rPr lang="ru-RU" sz="4000" dirty="0">
                <a:solidFill>
                  <a:schemeClr val="bg1"/>
                </a:solidFill>
              </a:rPr>
              <a:t> да се отключат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ru-RU" sz="4000" dirty="0" err="1">
                <a:solidFill>
                  <a:schemeClr val="bg1"/>
                </a:solidFill>
              </a:rPr>
              <a:t>Преглеждат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спомените</a:t>
            </a:r>
            <a:r>
              <a:rPr lang="ru-RU" sz="4000" dirty="0">
                <a:solidFill>
                  <a:schemeClr val="bg1"/>
                </a:solidFill>
              </a:rPr>
              <a:t> в </a:t>
            </a:r>
            <a:r>
              <a:rPr lang="ru-RU" sz="4000" dirty="0" err="1">
                <a:solidFill>
                  <a:schemeClr val="bg1"/>
                </a:solidFill>
              </a:rPr>
              <a:t>специална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галерия</a:t>
            </a:r>
            <a:endParaRPr lang="en-US" sz="4000" dirty="0">
              <a:solidFill>
                <a:schemeClr val="bg1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CD6DC-E553-4E32-8FB8-F7C0BD972F50}"/>
              </a:ext>
            </a:extLst>
          </p:cNvPr>
          <p:cNvSpPr txBox="1"/>
          <p:nvPr/>
        </p:nvSpPr>
        <p:spPr>
          <a:xfrm>
            <a:off x="3657600" y="3767040"/>
            <a:ext cx="115062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ru-RU" sz="4000" dirty="0" err="1">
                <a:solidFill>
                  <a:schemeClr val="bg1"/>
                </a:solidFill>
              </a:rPr>
              <a:t>Потребителят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създава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група</a:t>
            </a:r>
            <a:r>
              <a:rPr lang="ru-RU" sz="4000" dirty="0">
                <a:solidFill>
                  <a:schemeClr val="bg1"/>
                </a:solidFill>
              </a:rPr>
              <a:t> и </a:t>
            </a:r>
            <a:r>
              <a:rPr lang="ru-RU" sz="4000" dirty="0" err="1">
                <a:solidFill>
                  <a:schemeClr val="bg1"/>
                </a:solidFill>
              </a:rPr>
              <a:t>кани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участници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eriod"/>
            </a:pPr>
            <a:r>
              <a:rPr lang="ru-RU" sz="4000" dirty="0" err="1">
                <a:solidFill>
                  <a:schemeClr val="bg1"/>
                </a:solidFill>
              </a:rPr>
              <a:t>Всеки</a:t>
            </a:r>
            <a:r>
              <a:rPr lang="ru-RU" sz="4000" dirty="0">
                <a:solidFill>
                  <a:schemeClr val="bg1"/>
                </a:solidFill>
              </a:rPr>
              <a:t> член </a:t>
            </a:r>
            <a:r>
              <a:rPr lang="ru-RU" sz="4000" dirty="0" err="1">
                <a:solidFill>
                  <a:schemeClr val="bg1"/>
                </a:solidFill>
              </a:rPr>
              <a:t>може</a:t>
            </a:r>
            <a:r>
              <a:rPr lang="ru-RU" sz="4000" dirty="0">
                <a:solidFill>
                  <a:schemeClr val="bg1"/>
                </a:solidFill>
              </a:rPr>
              <a:t> да </a:t>
            </a:r>
            <a:r>
              <a:rPr lang="ru-RU" sz="4000" dirty="0" err="1">
                <a:solidFill>
                  <a:schemeClr val="bg1"/>
                </a:solidFill>
              </a:rPr>
              <a:t>качва</a:t>
            </a:r>
            <a:r>
              <a:rPr lang="ru-RU" sz="4000" dirty="0">
                <a:solidFill>
                  <a:schemeClr val="bg1"/>
                </a:solidFill>
              </a:rPr>
              <a:t> снимки с </a:t>
            </a:r>
            <a:r>
              <a:rPr lang="ru-RU" sz="4000" dirty="0" err="1">
                <a:solidFill>
                  <a:schemeClr val="bg1"/>
                </a:solidFill>
              </a:rPr>
              <a:t>отбелязване</a:t>
            </a:r>
            <a:r>
              <a:rPr lang="ru-RU" sz="4000" dirty="0">
                <a:solidFill>
                  <a:schemeClr val="bg1"/>
                </a:solidFill>
              </a:rPr>
              <a:t> на </a:t>
            </a:r>
            <a:r>
              <a:rPr lang="ru-RU" sz="4000" dirty="0" err="1">
                <a:solidFill>
                  <a:schemeClr val="bg1"/>
                </a:solidFill>
              </a:rPr>
              <a:t>място</a:t>
            </a:r>
            <a:r>
              <a:rPr lang="ru-RU" sz="4000" dirty="0">
                <a:solidFill>
                  <a:schemeClr val="bg1"/>
                </a:solidFill>
              </a:rPr>
              <a:t> и дата</a:t>
            </a:r>
          </a:p>
          <a:p>
            <a:pPr marL="742950" indent="-742950">
              <a:buAutoNum type="arabicPeriod"/>
            </a:pPr>
            <a:r>
              <a:rPr lang="ru-RU" sz="4000" dirty="0" err="1">
                <a:solidFill>
                  <a:schemeClr val="bg1"/>
                </a:solidFill>
              </a:rPr>
              <a:t>Снимките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остават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скрити</a:t>
            </a:r>
            <a:r>
              <a:rPr lang="ru-RU" sz="4000" dirty="0">
                <a:solidFill>
                  <a:schemeClr val="bg1"/>
                </a:solidFill>
              </a:rPr>
              <a:t> до </a:t>
            </a:r>
            <a:r>
              <a:rPr lang="ru-RU" sz="4000" dirty="0" err="1">
                <a:solidFill>
                  <a:schemeClr val="bg1"/>
                </a:solidFill>
              </a:rPr>
              <a:t>зададения</a:t>
            </a:r>
            <a:r>
              <a:rPr lang="ru-RU" sz="4000" dirty="0">
                <a:solidFill>
                  <a:schemeClr val="bg1"/>
                </a:solidFill>
              </a:rPr>
              <a:t> момент</a:t>
            </a:r>
          </a:p>
          <a:p>
            <a:pPr marL="742950" indent="-742950">
              <a:buAutoNum type="arabicPeriod"/>
            </a:pPr>
            <a:r>
              <a:rPr lang="ru-RU" sz="4000" dirty="0" err="1">
                <a:solidFill>
                  <a:schemeClr val="bg1"/>
                </a:solidFill>
              </a:rPr>
              <a:t>Когато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таймерът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изтече</a:t>
            </a:r>
            <a:r>
              <a:rPr lang="ru-RU" sz="4000" dirty="0">
                <a:solidFill>
                  <a:schemeClr val="bg1"/>
                </a:solidFill>
              </a:rPr>
              <a:t>, </a:t>
            </a:r>
            <a:r>
              <a:rPr lang="ru-RU" sz="4000" dirty="0" err="1">
                <a:solidFill>
                  <a:schemeClr val="bg1"/>
                </a:solidFill>
              </a:rPr>
              <a:t>снимките</a:t>
            </a:r>
            <a:r>
              <a:rPr lang="ru-RU" sz="4000" dirty="0">
                <a:solidFill>
                  <a:schemeClr val="bg1"/>
                </a:solidFill>
              </a:rPr>
              <a:t> се </a:t>
            </a:r>
            <a:r>
              <a:rPr lang="ru-RU" sz="4000" dirty="0" err="1">
                <a:solidFill>
                  <a:schemeClr val="bg1"/>
                </a:solidFill>
              </a:rPr>
              <a:t>отключват</a:t>
            </a:r>
            <a:r>
              <a:rPr lang="ru-RU" sz="4000" dirty="0">
                <a:solidFill>
                  <a:schemeClr val="bg1"/>
                </a:solidFill>
              </a:rPr>
              <a:t> за </a:t>
            </a:r>
            <a:r>
              <a:rPr lang="ru-RU" sz="4000" dirty="0" err="1">
                <a:solidFill>
                  <a:schemeClr val="bg1"/>
                </a:solidFill>
              </a:rPr>
              <a:t>всички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endParaRPr lang="en-US" sz="4000" dirty="0">
              <a:solidFill>
                <a:schemeClr val="bg1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3E07166-B071-44A0-8EA5-D8833AFF5C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680821"/>
            <a:ext cx="1825734" cy="18401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4A3A0F5-9D2C-4EC2-B6E1-B14C45BC31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20" y="5537198"/>
            <a:ext cx="4017089" cy="21692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0DE7DA-43FE-4907-BFC1-4D1D082186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206749"/>
            <a:ext cx="2720836" cy="15278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C399668-8555-49E1-A2F2-DCEAF1B98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489" y="5473063"/>
            <a:ext cx="1737900" cy="23374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9515FAC-7AB0-46DC-A5DF-DDD16D0934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67339"/>
            <a:ext cx="7210425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07390" y="658105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работа</a:t>
            </a:r>
            <a:endParaRPr lang="en-US" sz="99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7231136"/>
            <a:ext cx="4385707" cy="1399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Измислянето</a:t>
            </a:r>
            <a:r>
              <a:rPr lang="ru-RU" sz="2400" dirty="0">
                <a:solidFill>
                  <a:schemeClr val="bg1"/>
                </a:solidFill>
              </a:rPr>
              <a:t> на тема </a:t>
            </a:r>
            <a:r>
              <a:rPr lang="ru-RU" sz="2400" dirty="0" err="1">
                <a:solidFill>
                  <a:schemeClr val="bg1"/>
                </a:solidFill>
              </a:rPr>
              <a:t>отне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доста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време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bg-BG" sz="2400" dirty="0">
                <a:solidFill>
                  <a:schemeClr val="bg1"/>
                </a:solidFill>
              </a:rPr>
              <a:t>и </a:t>
            </a:r>
            <a:r>
              <a:rPr lang="ru-RU" sz="2400" dirty="0">
                <a:solidFill>
                  <a:schemeClr val="bg1"/>
                </a:solidFill>
              </a:rPr>
              <a:t>не </a:t>
            </a:r>
            <a:r>
              <a:rPr lang="ru-RU" sz="2400" dirty="0" err="1">
                <a:solidFill>
                  <a:schemeClr val="bg1"/>
                </a:solidFill>
              </a:rPr>
              <a:t>знаехме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откъде</a:t>
            </a:r>
            <a:r>
              <a:rPr lang="ru-RU" sz="2400" dirty="0">
                <a:solidFill>
                  <a:schemeClr val="bg1"/>
                </a:solidFill>
              </a:rPr>
              <a:t> да </a:t>
            </a:r>
            <a:r>
              <a:rPr lang="ru-RU" sz="2400" dirty="0" err="1">
                <a:solidFill>
                  <a:schemeClr val="bg1"/>
                </a:solidFill>
              </a:rPr>
              <a:t>започнем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15664" y="3425799"/>
            <a:ext cx="5410097" cy="1385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ru-RU" sz="2400" dirty="0">
                <a:solidFill>
                  <a:schemeClr val="bg1"/>
                </a:solidFill>
              </a:rPr>
              <a:t>Трима от нас се </a:t>
            </a:r>
            <a:r>
              <a:rPr lang="ru-RU" sz="2400" dirty="0" err="1">
                <a:solidFill>
                  <a:schemeClr val="bg1"/>
                </a:solidFill>
              </a:rPr>
              <a:t>заеха</a:t>
            </a:r>
            <a:r>
              <a:rPr lang="ru-RU" sz="2400" dirty="0">
                <a:solidFill>
                  <a:schemeClr val="bg1"/>
                </a:solidFill>
              </a:rPr>
              <a:t> с </a:t>
            </a:r>
            <a:r>
              <a:rPr lang="ru-RU" sz="2400" dirty="0" err="1">
                <a:solidFill>
                  <a:schemeClr val="bg1"/>
                </a:solidFill>
              </a:rPr>
              <a:t>разработката</a:t>
            </a:r>
            <a:r>
              <a:rPr lang="ru-RU" sz="2400" dirty="0">
                <a:solidFill>
                  <a:schemeClr val="bg1"/>
                </a:solidFill>
              </a:rPr>
              <a:t> на </a:t>
            </a:r>
            <a:r>
              <a:rPr lang="ru-RU" sz="2400" dirty="0" err="1">
                <a:solidFill>
                  <a:schemeClr val="bg1"/>
                </a:solidFill>
              </a:rPr>
              <a:t>фронтенда</a:t>
            </a:r>
            <a:r>
              <a:rPr lang="ru-RU" sz="2400" dirty="0">
                <a:solidFill>
                  <a:schemeClr val="bg1"/>
                </a:solidFill>
              </a:rPr>
              <a:t>, а </a:t>
            </a:r>
            <a:r>
              <a:rPr lang="ru-RU" sz="2400" dirty="0" err="1">
                <a:solidFill>
                  <a:schemeClr val="bg1"/>
                </a:solidFill>
              </a:rPr>
              <a:t>двама</a:t>
            </a:r>
            <a:r>
              <a:rPr lang="ru-RU" sz="2400" dirty="0">
                <a:solidFill>
                  <a:schemeClr val="bg1"/>
                </a:solidFill>
              </a:rPr>
              <a:t> – с </a:t>
            </a:r>
            <a:r>
              <a:rPr lang="ru-RU" sz="2400" dirty="0" err="1">
                <a:solidFill>
                  <a:schemeClr val="bg1"/>
                </a:solidFill>
              </a:rPr>
              <a:t>изграждането</a:t>
            </a:r>
            <a:r>
              <a:rPr lang="ru-RU" sz="2400" dirty="0">
                <a:solidFill>
                  <a:schemeClr val="bg1"/>
                </a:solidFill>
              </a:rPr>
              <a:t> на </a:t>
            </a:r>
            <a:r>
              <a:rPr lang="ru-RU" sz="2400" dirty="0" err="1">
                <a:solidFill>
                  <a:schemeClr val="bg1"/>
                </a:solidFill>
              </a:rPr>
              <a:t>бекенда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25498" y="7420370"/>
            <a:ext cx="4725550" cy="233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Изграждане</a:t>
            </a:r>
            <a:r>
              <a:rPr lang="ru-RU" sz="2400" dirty="0">
                <a:solidFill>
                  <a:schemeClr val="bg1"/>
                </a:solidFill>
              </a:rPr>
              <a:t> на интерфейса, </a:t>
            </a:r>
            <a:r>
              <a:rPr lang="ru-RU" sz="2400" dirty="0" err="1">
                <a:solidFill>
                  <a:schemeClr val="bg1"/>
                </a:solidFill>
              </a:rPr>
              <a:t>базата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данни</a:t>
            </a:r>
            <a:r>
              <a:rPr lang="ru-RU" sz="2400" dirty="0">
                <a:solidFill>
                  <a:schemeClr val="bg1"/>
                </a:solidFill>
              </a:rPr>
              <a:t> и интеграция, а след </a:t>
            </a:r>
            <a:r>
              <a:rPr lang="ru-RU" sz="2400" dirty="0" err="1">
                <a:solidFill>
                  <a:schemeClr val="bg1"/>
                </a:solidFill>
              </a:rPr>
              <a:t>тестване</a:t>
            </a:r>
            <a:r>
              <a:rPr lang="ru-RU" sz="2400" dirty="0">
                <a:solidFill>
                  <a:schemeClr val="bg1"/>
                </a:solidFill>
              </a:rPr>
              <a:t> и обратна </a:t>
            </a:r>
            <a:r>
              <a:rPr lang="ru-RU" sz="2400" dirty="0" err="1">
                <a:solidFill>
                  <a:schemeClr val="bg1"/>
                </a:solidFill>
              </a:rPr>
              <a:t>връзка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направихме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корекции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подобрения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-478"/>
            <a:ext cx="8016076" cy="66598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70A4B-210A-4B8F-97F3-F2D20359B535}"/>
              </a:ext>
            </a:extLst>
          </p:cNvPr>
          <p:cNvSpPr txBox="1"/>
          <p:nvPr/>
        </p:nvSpPr>
        <p:spPr>
          <a:xfrm>
            <a:off x="13259593" y="2664608"/>
            <a:ext cx="5028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chemeClr val="bg1"/>
                </a:solidFill>
              </a:rPr>
              <a:t>Срещнахме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доста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препядствия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ru-RU" sz="2400" dirty="0" err="1">
                <a:solidFill>
                  <a:schemeClr val="bg1"/>
                </a:solidFill>
              </a:rPr>
              <a:t>избора</a:t>
            </a:r>
            <a:r>
              <a:rPr lang="ru-RU" sz="2400" dirty="0">
                <a:solidFill>
                  <a:schemeClr val="bg1"/>
                </a:solidFill>
              </a:rPr>
              <a:t> на тема, </a:t>
            </a:r>
            <a:r>
              <a:rPr lang="ru-RU" sz="2400" dirty="0" err="1">
                <a:solidFill>
                  <a:schemeClr val="bg1"/>
                </a:solidFill>
              </a:rPr>
              <a:t>проблеми</a:t>
            </a:r>
            <a:r>
              <a:rPr lang="ru-RU" sz="2400" dirty="0">
                <a:solidFill>
                  <a:schemeClr val="bg1"/>
                </a:solidFill>
              </a:rPr>
              <a:t> с кода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и с </a:t>
            </a:r>
            <a:r>
              <a:rPr lang="ru-RU" sz="2400" dirty="0" err="1">
                <a:solidFill>
                  <a:schemeClr val="bg1"/>
                </a:solidFill>
              </a:rPr>
              <a:t>комуникацията</a:t>
            </a:r>
            <a:r>
              <a:rPr lang="ru-RU" sz="2400" dirty="0">
                <a:solidFill>
                  <a:schemeClr val="bg1"/>
                </a:solidFill>
              </a:rPr>
              <a:t> в </a:t>
            </a:r>
            <a:r>
              <a:rPr lang="ru-RU" sz="2400" dirty="0" err="1">
                <a:solidFill>
                  <a:schemeClr val="bg1"/>
                </a:solidFill>
              </a:rPr>
              <a:t>екипа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ru-RU" sz="2400" dirty="0" err="1">
                <a:solidFill>
                  <a:schemeClr val="bg1"/>
                </a:solidFill>
              </a:rPr>
              <a:t>които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забавиха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процеса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963400" y="4162965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0600" y="645716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F114A-EFD4-4585-879D-9969BEC5E3A5}"/>
              </a:ext>
            </a:extLst>
          </p:cNvPr>
          <p:cNvSpPr txBox="1"/>
          <p:nvPr/>
        </p:nvSpPr>
        <p:spPr>
          <a:xfrm>
            <a:off x="5676900" y="6535529"/>
            <a:ext cx="6934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 err="1">
                <a:solidFill>
                  <a:schemeClr val="bg1"/>
                </a:solidFill>
              </a:rPr>
              <a:t>Научихме</a:t>
            </a:r>
            <a:r>
              <a:rPr lang="ru-RU" sz="4000" dirty="0">
                <a:solidFill>
                  <a:schemeClr val="bg1"/>
                </a:solidFill>
              </a:rPr>
              <a:t> се да </a:t>
            </a:r>
            <a:r>
              <a:rPr lang="ru-RU" sz="4000" dirty="0" err="1">
                <a:solidFill>
                  <a:schemeClr val="bg1"/>
                </a:solidFill>
              </a:rPr>
              <a:t>работим</a:t>
            </a:r>
            <a:r>
              <a:rPr lang="ru-RU" sz="4000" dirty="0">
                <a:solidFill>
                  <a:schemeClr val="bg1"/>
                </a:solidFill>
              </a:rPr>
              <a:t> в </a:t>
            </a:r>
            <a:r>
              <a:rPr lang="ru-RU" sz="4000" dirty="0" err="1">
                <a:solidFill>
                  <a:schemeClr val="bg1"/>
                </a:solidFill>
              </a:rPr>
              <a:t>екип</a:t>
            </a:r>
            <a:r>
              <a:rPr lang="ru-RU" sz="4000" dirty="0">
                <a:solidFill>
                  <a:schemeClr val="bg1"/>
                </a:solidFill>
              </a:rPr>
              <a:t> и да се </a:t>
            </a:r>
            <a:r>
              <a:rPr lang="ru-RU" sz="4000" dirty="0" err="1">
                <a:solidFill>
                  <a:schemeClr val="bg1"/>
                </a:solidFill>
              </a:rPr>
              <a:t>справяме</a:t>
            </a:r>
            <a:r>
              <a:rPr lang="ru-RU" sz="4000" dirty="0">
                <a:solidFill>
                  <a:schemeClr val="bg1"/>
                </a:solidFill>
              </a:rPr>
              <a:t> с </a:t>
            </a:r>
            <a:r>
              <a:rPr lang="ru-RU" sz="4000" dirty="0" err="1">
                <a:solidFill>
                  <a:schemeClr val="bg1"/>
                </a:solidFill>
              </a:rPr>
              <a:t>трудностите</a:t>
            </a:r>
            <a:r>
              <a:rPr lang="ru-RU" sz="4000" dirty="0">
                <a:solidFill>
                  <a:schemeClr val="bg1"/>
                </a:solidFill>
              </a:rPr>
              <a:t>, пред </a:t>
            </a:r>
            <a:r>
              <a:rPr lang="ru-RU" sz="4000" dirty="0" err="1">
                <a:solidFill>
                  <a:schemeClr val="bg1"/>
                </a:solidFill>
              </a:rPr>
              <a:t>които</a:t>
            </a:r>
            <a:r>
              <a:rPr lang="ru-RU" sz="4000" dirty="0">
                <a:solidFill>
                  <a:schemeClr val="bg1"/>
                </a:solidFill>
              </a:rPr>
              <a:t> се </a:t>
            </a:r>
            <a:r>
              <a:rPr lang="ru-RU" sz="4000" dirty="0" err="1">
                <a:solidFill>
                  <a:schemeClr val="bg1"/>
                </a:solidFill>
              </a:rPr>
              <a:t>изправяме</a:t>
            </a:r>
            <a:r>
              <a:rPr lang="ru-RU" sz="4000" dirty="0">
                <a:solidFill>
                  <a:schemeClr val="bg1"/>
                </a:solidFill>
              </a:rPr>
              <a:t>.</a:t>
            </a:r>
            <a:endParaRPr lang="ru-RU" sz="4000" b="0" i="0" dirty="0"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B0E0F-8BB0-4DA2-B49C-3488BF49913F}"/>
              </a:ext>
            </a:extLst>
          </p:cNvPr>
          <p:cNvSpPr txBox="1"/>
          <p:nvPr/>
        </p:nvSpPr>
        <p:spPr>
          <a:xfrm>
            <a:off x="1824219" y="3058833"/>
            <a:ext cx="1412140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95400" lvl="1" indent="-647700" algn="l">
              <a:buFont typeface="Arial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„Алек </a:t>
            </a:r>
            <a:r>
              <a:rPr lang="ru-RU" sz="4000" dirty="0" err="1">
                <a:solidFill>
                  <a:schemeClr val="bg1"/>
                </a:solidFill>
              </a:rPr>
              <a:t>Милтенов</a:t>
            </a:r>
            <a:r>
              <a:rPr lang="ru-RU" sz="4000" dirty="0">
                <a:solidFill>
                  <a:schemeClr val="bg1"/>
                </a:solidFill>
              </a:rPr>
              <a:t>, Стефан Конев, Теодор </a:t>
            </a:r>
            <a:r>
              <a:rPr lang="ru-RU" sz="4000" dirty="0" err="1">
                <a:solidFill>
                  <a:schemeClr val="bg1"/>
                </a:solidFill>
              </a:rPr>
              <a:t>Пенев</a:t>
            </a:r>
            <a:r>
              <a:rPr lang="ru-RU" sz="4000" dirty="0">
                <a:solidFill>
                  <a:schemeClr val="bg1"/>
                </a:solidFill>
              </a:rPr>
              <a:t> и Христо </a:t>
            </a:r>
            <a:r>
              <a:rPr lang="ru-RU" sz="4000" dirty="0" err="1">
                <a:solidFill>
                  <a:schemeClr val="bg1"/>
                </a:solidFill>
              </a:rPr>
              <a:t>Белчинов</a:t>
            </a:r>
            <a:r>
              <a:rPr lang="ru-RU" sz="4000" dirty="0">
                <a:solidFill>
                  <a:schemeClr val="bg1"/>
                </a:solidFill>
              </a:rPr>
              <a:t> – 9В, Камен </a:t>
            </a:r>
            <a:r>
              <a:rPr lang="ru-RU" sz="4000" dirty="0" err="1">
                <a:solidFill>
                  <a:schemeClr val="bg1"/>
                </a:solidFill>
              </a:rPr>
              <a:t>Железарски</a:t>
            </a:r>
            <a:r>
              <a:rPr lang="ru-RU" sz="4000" dirty="0">
                <a:solidFill>
                  <a:schemeClr val="bg1"/>
                </a:solidFill>
              </a:rPr>
              <a:t> – 9А</a:t>
            </a:r>
          </a:p>
          <a:p>
            <a:pPr marL="1295400" lvl="1" indent="-647700" algn="l">
              <a:buFont typeface="Arial"/>
              <a:buChar char="•"/>
            </a:pPr>
            <a:endParaRPr lang="ru-RU" sz="4000" dirty="0">
              <a:solidFill>
                <a:schemeClr val="bg1"/>
              </a:solidFill>
            </a:endParaRPr>
          </a:p>
          <a:p>
            <a:pPr marL="1295400" lvl="1" indent="-647700" algn="l">
              <a:buFont typeface="Arial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Ментор: Павел </a:t>
            </a:r>
            <a:r>
              <a:rPr lang="ru-RU" sz="4000" dirty="0" err="1">
                <a:solidFill>
                  <a:schemeClr val="bg1"/>
                </a:solidFill>
              </a:rPr>
              <a:t>Кръстев</a:t>
            </a:r>
            <a:r>
              <a:rPr lang="ru-RU" sz="4000" dirty="0">
                <a:solidFill>
                  <a:schemeClr val="bg1"/>
                </a:solidFill>
              </a:rPr>
              <a:t> – </a:t>
            </a:r>
            <a:r>
              <a:rPr lang="ru-RU" sz="4000" dirty="0" err="1">
                <a:solidFill>
                  <a:schemeClr val="bg1"/>
                </a:solidFill>
              </a:rPr>
              <a:t>поддържаше</a:t>
            </a:r>
            <a:r>
              <a:rPr lang="ru-RU" sz="4000" dirty="0">
                <a:solidFill>
                  <a:schemeClr val="bg1"/>
                </a:solidFill>
              </a:rPr>
              <a:t> добро настроение в </a:t>
            </a:r>
            <a:r>
              <a:rPr lang="ru-RU" sz="4000" dirty="0" err="1">
                <a:solidFill>
                  <a:schemeClr val="bg1"/>
                </a:solidFill>
              </a:rPr>
              <a:t>екипа</a:t>
            </a:r>
            <a:r>
              <a:rPr lang="ru-RU" sz="4000" dirty="0">
                <a:solidFill>
                  <a:schemeClr val="bg1"/>
                </a:solidFill>
              </a:rPr>
              <a:t> и </a:t>
            </a:r>
            <a:r>
              <a:rPr lang="ru-RU" sz="4000" dirty="0" err="1">
                <a:solidFill>
                  <a:schemeClr val="bg1"/>
                </a:solidFill>
              </a:rPr>
              <a:t>съдействаше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dirty="0" err="1">
                <a:solidFill>
                  <a:schemeClr val="bg1"/>
                </a:solidFill>
              </a:rPr>
              <a:t>със</a:t>
            </a:r>
            <a:r>
              <a:rPr lang="ru-RU" sz="4000" dirty="0">
                <a:solidFill>
                  <a:schemeClr val="bg1"/>
                </a:solidFill>
              </a:rPr>
              <a:t> кода.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292</Words>
  <Application>Microsoft Office PowerPoint</Application>
  <PresentationFormat>Custom</PresentationFormat>
  <Paragraphs>38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inherit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dc:creator>Teodor Penev</dc:creator>
  <cp:lastModifiedBy>Teodor Penev</cp:lastModifiedBy>
  <cp:revision>65</cp:revision>
  <dcterms:created xsi:type="dcterms:W3CDTF">2006-08-16T00:00:00Z</dcterms:created>
  <dcterms:modified xsi:type="dcterms:W3CDTF">2025-03-21T18:10:20Z</dcterms:modified>
  <dc:identifier>DAGdruyBmFc</dc:identifier>
</cp:coreProperties>
</file>